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F8A45-F453-47C3-8234-F83029213158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BA707-CA50-4EE3-889D-A28DC8DAAE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0674-E41A-4E88-BD93-C28412AE220F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F3D9-2D1E-4A6D-85E5-B7B5687516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0674-E41A-4E88-BD93-C28412AE220F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F3D9-2D1E-4A6D-85E5-B7B5687516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0674-E41A-4E88-BD93-C28412AE220F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F3D9-2D1E-4A6D-85E5-B7B5687516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0674-E41A-4E88-BD93-C28412AE220F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F3D9-2D1E-4A6D-85E5-B7B5687516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0674-E41A-4E88-BD93-C28412AE220F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F3D9-2D1E-4A6D-85E5-B7B5687516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0674-E41A-4E88-BD93-C28412AE220F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F3D9-2D1E-4A6D-85E5-B7B5687516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0674-E41A-4E88-BD93-C28412AE220F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F3D9-2D1E-4A6D-85E5-B7B5687516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0674-E41A-4E88-BD93-C28412AE220F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F3D9-2D1E-4A6D-85E5-B7B5687516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0674-E41A-4E88-BD93-C28412AE220F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F3D9-2D1E-4A6D-85E5-B7B5687516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0674-E41A-4E88-BD93-C28412AE220F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F3D9-2D1E-4A6D-85E5-B7B5687516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B0674-E41A-4E88-BD93-C28412AE220F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F3D9-2D1E-4A6D-85E5-B7B5687516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B0674-E41A-4E88-BD93-C28412AE220F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EF3D9-2D1E-4A6D-85E5-B7B5687516C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b="1" dirty="0" smtClean="0"/>
              <a:t>Your Inner Fish Essay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762000"/>
            <a:ext cx="8991600" cy="6096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Write a short essay (2page double space) on the Documentary “Your Inner Fish” featuring </a:t>
            </a:r>
            <a:r>
              <a:rPr lang="en-US" dirty="0"/>
              <a:t>Neil </a:t>
            </a:r>
            <a:r>
              <a:rPr lang="en-US" dirty="0" err="1"/>
              <a:t>Shubin</a:t>
            </a:r>
            <a:endParaRPr lang="en-US" dirty="0" smtClean="0"/>
          </a:p>
          <a:p>
            <a:r>
              <a:rPr lang="en-US" dirty="0" smtClean="0"/>
              <a:t>Part I- Summary of the documentary </a:t>
            </a:r>
          </a:p>
          <a:p>
            <a:pPr lvl="1"/>
            <a:r>
              <a:rPr lang="en-US" dirty="0" smtClean="0"/>
              <a:t>What was the purpose?</a:t>
            </a:r>
          </a:p>
          <a:p>
            <a:pPr lvl="1"/>
            <a:r>
              <a:rPr lang="en-US" dirty="0" smtClean="0"/>
              <a:t>What were some of Neil </a:t>
            </a:r>
            <a:r>
              <a:rPr lang="en-US" dirty="0" err="1" smtClean="0"/>
              <a:t>Shubin’s</a:t>
            </a:r>
            <a:r>
              <a:rPr lang="en-US" dirty="0" smtClean="0"/>
              <a:t> findings?</a:t>
            </a:r>
          </a:p>
          <a:p>
            <a:pPr lvl="1"/>
            <a:r>
              <a:rPr lang="en-US" dirty="0" smtClean="0"/>
              <a:t>What did you like and/or dislike?</a:t>
            </a:r>
          </a:p>
          <a:p>
            <a:r>
              <a:rPr lang="en-US" dirty="0" smtClean="0"/>
              <a:t>Part II- Using examples from the documentary </a:t>
            </a:r>
            <a:r>
              <a:rPr lang="en-US" i="1" dirty="0" smtClean="0"/>
              <a:t>describe</a:t>
            </a:r>
            <a:r>
              <a:rPr lang="en-US" dirty="0" smtClean="0"/>
              <a:t> evidence of evolution as shown in </a:t>
            </a:r>
          </a:p>
          <a:p>
            <a:pPr lvl="1"/>
            <a:r>
              <a:rPr lang="en-US" dirty="0" smtClean="0"/>
              <a:t>Fossil</a:t>
            </a:r>
          </a:p>
          <a:p>
            <a:pPr lvl="1"/>
            <a:r>
              <a:rPr lang="en-US" dirty="0" smtClean="0"/>
              <a:t>Biochemical (DNA)</a:t>
            </a:r>
          </a:p>
          <a:p>
            <a:pPr lvl="1"/>
            <a:r>
              <a:rPr lang="en-US" dirty="0" smtClean="0"/>
              <a:t>Embryology </a:t>
            </a:r>
          </a:p>
          <a:p>
            <a:pPr lvl="1"/>
            <a:r>
              <a:rPr lang="en-US" dirty="0" smtClean="0"/>
              <a:t>Anatomical Structures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b="1" dirty="0" smtClean="0"/>
              <a:t>Your Inner Fish Essay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762000"/>
            <a:ext cx="8991600" cy="6096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Write a short essay (2page double space) on the Documentary “Your Inner Fish” featuring </a:t>
            </a:r>
            <a:r>
              <a:rPr lang="en-US" dirty="0"/>
              <a:t>Neil </a:t>
            </a:r>
            <a:r>
              <a:rPr lang="en-US" dirty="0" err="1"/>
              <a:t>Shubin</a:t>
            </a:r>
            <a:endParaRPr lang="en-US" dirty="0" smtClean="0"/>
          </a:p>
          <a:p>
            <a:r>
              <a:rPr lang="en-US" dirty="0" smtClean="0"/>
              <a:t>Part I- Summary of the documentary </a:t>
            </a:r>
          </a:p>
          <a:p>
            <a:pPr lvl="1"/>
            <a:r>
              <a:rPr lang="en-US" dirty="0" smtClean="0"/>
              <a:t>What was the purpose?</a:t>
            </a:r>
          </a:p>
          <a:p>
            <a:pPr lvl="1"/>
            <a:r>
              <a:rPr lang="en-US" dirty="0" smtClean="0"/>
              <a:t>What were some of Neil </a:t>
            </a:r>
            <a:r>
              <a:rPr lang="en-US" dirty="0" err="1" smtClean="0"/>
              <a:t>Shubin’s</a:t>
            </a:r>
            <a:r>
              <a:rPr lang="en-US" dirty="0" smtClean="0"/>
              <a:t> findings?</a:t>
            </a:r>
          </a:p>
          <a:p>
            <a:pPr lvl="1"/>
            <a:r>
              <a:rPr lang="en-US" dirty="0" smtClean="0"/>
              <a:t>What did you like and/or dislike?</a:t>
            </a:r>
          </a:p>
          <a:p>
            <a:r>
              <a:rPr lang="en-US" dirty="0" smtClean="0"/>
              <a:t>Part II- Using examples from the documentary describe the evidence</a:t>
            </a:r>
          </a:p>
          <a:p>
            <a:pPr lvl="1"/>
            <a:r>
              <a:rPr lang="en-US" dirty="0" smtClean="0"/>
              <a:t>Fossil</a:t>
            </a:r>
          </a:p>
          <a:p>
            <a:pPr lvl="1"/>
            <a:r>
              <a:rPr lang="en-US" dirty="0" smtClean="0"/>
              <a:t>Biochemical (DNA)</a:t>
            </a:r>
          </a:p>
          <a:p>
            <a:pPr lvl="1"/>
            <a:r>
              <a:rPr lang="en-US" dirty="0" smtClean="0"/>
              <a:t>Embryology </a:t>
            </a:r>
          </a:p>
          <a:p>
            <a:pPr lvl="1"/>
            <a:r>
              <a:rPr lang="en-US" dirty="0" smtClean="0"/>
              <a:t>Anatomical Structures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b="1" dirty="0" smtClean="0"/>
              <a:t>Your Inner Fish Essay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762000"/>
            <a:ext cx="8991600" cy="6096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Write a short essay (2page double space) on the Documentary “Your Inner Fish” featuring </a:t>
            </a:r>
            <a:r>
              <a:rPr lang="en-US" dirty="0"/>
              <a:t>Neil </a:t>
            </a:r>
            <a:r>
              <a:rPr lang="en-US" dirty="0" err="1"/>
              <a:t>Shubin</a:t>
            </a:r>
            <a:endParaRPr lang="en-US" dirty="0" smtClean="0"/>
          </a:p>
          <a:p>
            <a:r>
              <a:rPr lang="en-US" dirty="0" smtClean="0"/>
              <a:t>Part I- Summary of the documentary </a:t>
            </a:r>
          </a:p>
          <a:p>
            <a:pPr lvl="1"/>
            <a:r>
              <a:rPr lang="en-US" dirty="0" smtClean="0"/>
              <a:t>What was the purpose?</a:t>
            </a:r>
          </a:p>
          <a:p>
            <a:pPr lvl="1"/>
            <a:r>
              <a:rPr lang="en-US" dirty="0" smtClean="0"/>
              <a:t>What were some of Neil </a:t>
            </a:r>
            <a:r>
              <a:rPr lang="en-US" dirty="0" err="1" smtClean="0"/>
              <a:t>Shubin’s</a:t>
            </a:r>
            <a:r>
              <a:rPr lang="en-US" dirty="0" smtClean="0"/>
              <a:t> findings?</a:t>
            </a:r>
          </a:p>
          <a:p>
            <a:pPr lvl="1"/>
            <a:r>
              <a:rPr lang="en-US" dirty="0" smtClean="0"/>
              <a:t>What did you like and/or dislike?</a:t>
            </a:r>
          </a:p>
          <a:p>
            <a:r>
              <a:rPr lang="en-US" dirty="0" smtClean="0"/>
              <a:t>Part II- Using examples from the documentary describe the evidence</a:t>
            </a:r>
          </a:p>
          <a:p>
            <a:pPr lvl="1"/>
            <a:r>
              <a:rPr lang="en-US" dirty="0" smtClean="0"/>
              <a:t>Fossil</a:t>
            </a:r>
          </a:p>
          <a:p>
            <a:pPr lvl="1"/>
            <a:r>
              <a:rPr lang="en-US" dirty="0" smtClean="0"/>
              <a:t>Biochemical (DNA)</a:t>
            </a:r>
          </a:p>
          <a:p>
            <a:pPr lvl="1"/>
            <a:r>
              <a:rPr lang="en-US" dirty="0" smtClean="0"/>
              <a:t>Embryology </a:t>
            </a:r>
          </a:p>
          <a:p>
            <a:pPr lvl="1"/>
            <a:r>
              <a:rPr lang="en-US" dirty="0" smtClean="0"/>
              <a:t>Anatomical Structures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b="1" dirty="0" smtClean="0"/>
              <a:t>Your Inner Fish Essay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762000"/>
            <a:ext cx="8991600" cy="6096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Write a short essay (2page double space) on the Documentary “Your Inner Fish” featuring </a:t>
            </a:r>
            <a:r>
              <a:rPr lang="en-US" dirty="0"/>
              <a:t>Neil </a:t>
            </a:r>
            <a:r>
              <a:rPr lang="en-US" dirty="0" err="1"/>
              <a:t>Shubin</a:t>
            </a:r>
            <a:endParaRPr lang="en-US" dirty="0" smtClean="0"/>
          </a:p>
          <a:p>
            <a:r>
              <a:rPr lang="en-US" dirty="0" smtClean="0"/>
              <a:t>Part I- Summary of the documentary </a:t>
            </a:r>
          </a:p>
          <a:p>
            <a:pPr lvl="1"/>
            <a:r>
              <a:rPr lang="en-US" dirty="0" smtClean="0"/>
              <a:t>What was the purpose?</a:t>
            </a:r>
          </a:p>
          <a:p>
            <a:pPr lvl="1"/>
            <a:r>
              <a:rPr lang="en-US" dirty="0" smtClean="0"/>
              <a:t>What were some of Neil </a:t>
            </a:r>
            <a:r>
              <a:rPr lang="en-US" dirty="0" err="1" smtClean="0"/>
              <a:t>Shubin’s</a:t>
            </a:r>
            <a:r>
              <a:rPr lang="en-US" dirty="0" smtClean="0"/>
              <a:t> findings?</a:t>
            </a:r>
          </a:p>
          <a:p>
            <a:pPr lvl="1"/>
            <a:r>
              <a:rPr lang="en-US" dirty="0" smtClean="0"/>
              <a:t>What did you like and/or dislike?</a:t>
            </a:r>
          </a:p>
          <a:p>
            <a:r>
              <a:rPr lang="en-US" dirty="0" smtClean="0"/>
              <a:t>Part II- Using examples from the documentary describe the evidence</a:t>
            </a:r>
          </a:p>
          <a:p>
            <a:pPr lvl="1"/>
            <a:r>
              <a:rPr lang="en-US" dirty="0" smtClean="0"/>
              <a:t>Fossil</a:t>
            </a:r>
          </a:p>
          <a:p>
            <a:pPr lvl="1"/>
            <a:r>
              <a:rPr lang="en-US" dirty="0" smtClean="0"/>
              <a:t>Biochemical (DNA)</a:t>
            </a:r>
          </a:p>
          <a:p>
            <a:pPr lvl="1"/>
            <a:r>
              <a:rPr lang="en-US" dirty="0" smtClean="0"/>
              <a:t>Embryology </a:t>
            </a:r>
          </a:p>
          <a:p>
            <a:pPr lvl="1"/>
            <a:r>
              <a:rPr lang="en-US" dirty="0" smtClean="0"/>
              <a:t>Anatomical Structures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b="1" dirty="0" smtClean="0"/>
              <a:t>Your Inner Fish Essay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762000"/>
            <a:ext cx="8991600" cy="6096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Write a short essay (2page double space) on the Documentary “Your Inner Fish” featuring </a:t>
            </a:r>
            <a:r>
              <a:rPr lang="en-US" dirty="0"/>
              <a:t>Neil </a:t>
            </a:r>
            <a:r>
              <a:rPr lang="en-US" dirty="0" err="1"/>
              <a:t>Shubin</a:t>
            </a:r>
            <a:endParaRPr lang="en-US" dirty="0" smtClean="0"/>
          </a:p>
          <a:p>
            <a:r>
              <a:rPr lang="en-US" dirty="0" smtClean="0"/>
              <a:t>Part I- Summary of the documentary </a:t>
            </a:r>
          </a:p>
          <a:p>
            <a:pPr lvl="1"/>
            <a:r>
              <a:rPr lang="en-US" dirty="0" smtClean="0"/>
              <a:t>What was the purpose?</a:t>
            </a:r>
          </a:p>
          <a:p>
            <a:pPr lvl="1"/>
            <a:r>
              <a:rPr lang="en-US" dirty="0" smtClean="0"/>
              <a:t>What were some of Neil </a:t>
            </a:r>
            <a:r>
              <a:rPr lang="en-US" dirty="0" err="1" smtClean="0"/>
              <a:t>Shubin’s</a:t>
            </a:r>
            <a:r>
              <a:rPr lang="en-US" dirty="0" smtClean="0"/>
              <a:t> findings?</a:t>
            </a:r>
          </a:p>
          <a:p>
            <a:pPr lvl="1"/>
            <a:r>
              <a:rPr lang="en-US" dirty="0" smtClean="0"/>
              <a:t>What did you like and/or dislike?</a:t>
            </a:r>
          </a:p>
          <a:p>
            <a:r>
              <a:rPr lang="en-US" dirty="0" smtClean="0"/>
              <a:t>Part II- Using examples from the documentary describe the evidence</a:t>
            </a:r>
          </a:p>
          <a:p>
            <a:pPr lvl="1"/>
            <a:r>
              <a:rPr lang="en-US" dirty="0" smtClean="0"/>
              <a:t>Fossil</a:t>
            </a:r>
          </a:p>
          <a:p>
            <a:pPr lvl="1"/>
            <a:r>
              <a:rPr lang="en-US" dirty="0" smtClean="0"/>
              <a:t>Biochemical (DNA)</a:t>
            </a:r>
          </a:p>
          <a:p>
            <a:pPr lvl="1"/>
            <a:r>
              <a:rPr lang="en-US" dirty="0" smtClean="0"/>
              <a:t>Embryology </a:t>
            </a:r>
          </a:p>
          <a:p>
            <a:pPr lvl="1"/>
            <a:r>
              <a:rPr lang="en-US" dirty="0" smtClean="0"/>
              <a:t>Anatomical Structures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b="1" dirty="0" smtClean="0"/>
              <a:t>Your Inner Fish Essay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762000"/>
            <a:ext cx="8991600" cy="6096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Write a short essay (2page double space) on the Documentary “Your Inner Fish” featuring </a:t>
            </a:r>
            <a:r>
              <a:rPr lang="en-US" dirty="0"/>
              <a:t>Neil </a:t>
            </a:r>
            <a:r>
              <a:rPr lang="en-US" dirty="0" err="1"/>
              <a:t>Shubin</a:t>
            </a:r>
            <a:endParaRPr lang="en-US" dirty="0" smtClean="0"/>
          </a:p>
          <a:p>
            <a:r>
              <a:rPr lang="en-US" dirty="0" smtClean="0"/>
              <a:t>Part I- Summary of the documentary </a:t>
            </a:r>
          </a:p>
          <a:p>
            <a:pPr lvl="1"/>
            <a:r>
              <a:rPr lang="en-US" dirty="0" smtClean="0"/>
              <a:t>What was the purpose?</a:t>
            </a:r>
          </a:p>
          <a:p>
            <a:pPr lvl="1"/>
            <a:r>
              <a:rPr lang="en-US" dirty="0" smtClean="0"/>
              <a:t>What were some of Neil </a:t>
            </a:r>
            <a:r>
              <a:rPr lang="en-US" dirty="0" err="1" smtClean="0"/>
              <a:t>Shubin’s</a:t>
            </a:r>
            <a:r>
              <a:rPr lang="en-US" dirty="0" smtClean="0"/>
              <a:t> findings?</a:t>
            </a:r>
          </a:p>
          <a:p>
            <a:pPr lvl="1"/>
            <a:r>
              <a:rPr lang="en-US" dirty="0" smtClean="0"/>
              <a:t>What did you like and/or dislike?</a:t>
            </a:r>
          </a:p>
          <a:p>
            <a:r>
              <a:rPr lang="en-US" dirty="0" smtClean="0"/>
              <a:t>Part II- Using examples from the documentary describe the evidence</a:t>
            </a:r>
          </a:p>
          <a:p>
            <a:pPr lvl="1"/>
            <a:r>
              <a:rPr lang="en-US" dirty="0" smtClean="0"/>
              <a:t>Fossil</a:t>
            </a:r>
          </a:p>
          <a:p>
            <a:pPr lvl="1"/>
            <a:r>
              <a:rPr lang="en-US" dirty="0" smtClean="0"/>
              <a:t>Biochemical (DNA)</a:t>
            </a:r>
          </a:p>
          <a:p>
            <a:pPr lvl="1"/>
            <a:r>
              <a:rPr lang="en-US" dirty="0" smtClean="0"/>
              <a:t>Embryology </a:t>
            </a:r>
          </a:p>
          <a:p>
            <a:pPr lvl="1"/>
            <a:r>
              <a:rPr lang="en-US" dirty="0" smtClean="0"/>
              <a:t>Anatomical Structures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b="1" dirty="0" smtClean="0"/>
              <a:t>Your Inner Fish Essay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762000"/>
            <a:ext cx="8991600" cy="6096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Write a short essay (2page double space) on the Documentary “Your Inner Fish” featuring </a:t>
            </a:r>
            <a:r>
              <a:rPr lang="en-US" dirty="0"/>
              <a:t>Neil </a:t>
            </a:r>
            <a:r>
              <a:rPr lang="en-US" dirty="0" err="1"/>
              <a:t>Shubin</a:t>
            </a:r>
            <a:endParaRPr lang="en-US" dirty="0" smtClean="0"/>
          </a:p>
          <a:p>
            <a:r>
              <a:rPr lang="en-US" dirty="0" smtClean="0"/>
              <a:t>Part I- Summary of the documentary </a:t>
            </a:r>
          </a:p>
          <a:p>
            <a:pPr lvl="1"/>
            <a:r>
              <a:rPr lang="en-US" dirty="0" smtClean="0"/>
              <a:t>What was the purpose?</a:t>
            </a:r>
          </a:p>
          <a:p>
            <a:pPr lvl="1"/>
            <a:r>
              <a:rPr lang="en-US" dirty="0" smtClean="0"/>
              <a:t>What were some of Neil </a:t>
            </a:r>
            <a:r>
              <a:rPr lang="en-US" dirty="0" err="1" smtClean="0"/>
              <a:t>Shubin’s</a:t>
            </a:r>
            <a:r>
              <a:rPr lang="en-US" dirty="0" smtClean="0"/>
              <a:t> findings?</a:t>
            </a:r>
          </a:p>
          <a:p>
            <a:pPr lvl="1"/>
            <a:r>
              <a:rPr lang="en-US" dirty="0" smtClean="0"/>
              <a:t>What did you like and/or dislike?</a:t>
            </a:r>
          </a:p>
          <a:p>
            <a:r>
              <a:rPr lang="en-US" dirty="0" smtClean="0"/>
              <a:t>Part II- Using examples from the documentary describe the evidence</a:t>
            </a:r>
          </a:p>
          <a:p>
            <a:pPr lvl="1"/>
            <a:r>
              <a:rPr lang="en-US" dirty="0" smtClean="0"/>
              <a:t>Fossil</a:t>
            </a:r>
          </a:p>
          <a:p>
            <a:pPr lvl="1"/>
            <a:r>
              <a:rPr lang="en-US" dirty="0" smtClean="0"/>
              <a:t>Biochemical (DNA)</a:t>
            </a:r>
          </a:p>
          <a:p>
            <a:pPr lvl="1"/>
            <a:r>
              <a:rPr lang="en-US" dirty="0" smtClean="0"/>
              <a:t>Embryology </a:t>
            </a:r>
          </a:p>
          <a:p>
            <a:pPr lvl="1"/>
            <a:r>
              <a:rPr lang="en-US" dirty="0" smtClean="0"/>
              <a:t>Anatomical Structures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b="1" dirty="0" smtClean="0"/>
              <a:t>Your Inner Fish Essay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762000"/>
            <a:ext cx="8991600" cy="6096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Write a short essay (2page double space) on the Documentary “Your Inner Fish” featuring </a:t>
            </a:r>
            <a:r>
              <a:rPr lang="en-US" dirty="0"/>
              <a:t>Neil </a:t>
            </a:r>
            <a:r>
              <a:rPr lang="en-US" dirty="0" err="1"/>
              <a:t>Shubin</a:t>
            </a:r>
            <a:endParaRPr lang="en-US" dirty="0" smtClean="0"/>
          </a:p>
          <a:p>
            <a:r>
              <a:rPr lang="en-US" dirty="0" smtClean="0"/>
              <a:t>Part I- Summary of the documentary </a:t>
            </a:r>
          </a:p>
          <a:p>
            <a:pPr lvl="1"/>
            <a:r>
              <a:rPr lang="en-US" dirty="0" smtClean="0"/>
              <a:t>What was the purpose?</a:t>
            </a:r>
          </a:p>
          <a:p>
            <a:pPr lvl="1"/>
            <a:r>
              <a:rPr lang="en-US" dirty="0" smtClean="0"/>
              <a:t>What were some of Neil </a:t>
            </a:r>
            <a:r>
              <a:rPr lang="en-US" dirty="0" err="1" smtClean="0"/>
              <a:t>Shubin’s</a:t>
            </a:r>
            <a:r>
              <a:rPr lang="en-US" dirty="0" smtClean="0"/>
              <a:t> findings?</a:t>
            </a:r>
          </a:p>
          <a:p>
            <a:pPr lvl="1"/>
            <a:r>
              <a:rPr lang="en-US" dirty="0" smtClean="0"/>
              <a:t>What did you like and/or dislike?</a:t>
            </a:r>
          </a:p>
          <a:p>
            <a:r>
              <a:rPr lang="en-US" dirty="0" smtClean="0"/>
              <a:t>Part II- Using examples from the documentary describe the evidence</a:t>
            </a:r>
          </a:p>
          <a:p>
            <a:pPr lvl="1"/>
            <a:r>
              <a:rPr lang="en-US" dirty="0" smtClean="0"/>
              <a:t>Fossil</a:t>
            </a:r>
          </a:p>
          <a:p>
            <a:pPr lvl="1"/>
            <a:r>
              <a:rPr lang="en-US" dirty="0" smtClean="0"/>
              <a:t>Biochemical (DNA)</a:t>
            </a:r>
          </a:p>
          <a:p>
            <a:pPr lvl="1"/>
            <a:r>
              <a:rPr lang="en-US" dirty="0" smtClean="0"/>
              <a:t>Embryology </a:t>
            </a:r>
          </a:p>
          <a:p>
            <a:pPr lvl="1"/>
            <a:r>
              <a:rPr lang="en-US" dirty="0" smtClean="0"/>
              <a:t>Anatomical Structures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b="1" dirty="0" smtClean="0"/>
              <a:t>Your Inner Fish Essay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762000"/>
            <a:ext cx="8991600" cy="6096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Write a short essay (2page double space) on the Documentary “Your Inner Fish” featuring </a:t>
            </a:r>
            <a:r>
              <a:rPr lang="en-US" dirty="0"/>
              <a:t>Neil </a:t>
            </a:r>
            <a:r>
              <a:rPr lang="en-US" dirty="0" err="1"/>
              <a:t>Shubin</a:t>
            </a:r>
            <a:endParaRPr lang="en-US" dirty="0" smtClean="0"/>
          </a:p>
          <a:p>
            <a:r>
              <a:rPr lang="en-US" dirty="0" smtClean="0"/>
              <a:t>Part I- Summary of the documentary </a:t>
            </a:r>
          </a:p>
          <a:p>
            <a:pPr lvl="1"/>
            <a:r>
              <a:rPr lang="en-US" dirty="0" smtClean="0"/>
              <a:t>What was the purpose?</a:t>
            </a:r>
          </a:p>
          <a:p>
            <a:pPr lvl="1"/>
            <a:r>
              <a:rPr lang="en-US" dirty="0" smtClean="0"/>
              <a:t>What were some of Neil </a:t>
            </a:r>
            <a:r>
              <a:rPr lang="en-US" dirty="0" err="1" smtClean="0"/>
              <a:t>Shubin’s</a:t>
            </a:r>
            <a:r>
              <a:rPr lang="en-US" dirty="0" smtClean="0"/>
              <a:t> findings?</a:t>
            </a:r>
          </a:p>
          <a:p>
            <a:pPr lvl="1"/>
            <a:r>
              <a:rPr lang="en-US" dirty="0" smtClean="0"/>
              <a:t>What did you like and/or dislike?</a:t>
            </a:r>
          </a:p>
          <a:p>
            <a:r>
              <a:rPr lang="en-US" dirty="0" smtClean="0"/>
              <a:t>Part II- Using examples from the documentary describe the evidence</a:t>
            </a:r>
          </a:p>
          <a:p>
            <a:pPr lvl="1"/>
            <a:r>
              <a:rPr lang="en-US" dirty="0" smtClean="0"/>
              <a:t>Fossil</a:t>
            </a:r>
          </a:p>
          <a:p>
            <a:pPr lvl="1"/>
            <a:r>
              <a:rPr lang="en-US" dirty="0" smtClean="0"/>
              <a:t>Biochemical (DNA)</a:t>
            </a:r>
          </a:p>
          <a:p>
            <a:pPr lvl="1"/>
            <a:r>
              <a:rPr lang="en-US" dirty="0" smtClean="0"/>
              <a:t>Embryology </a:t>
            </a:r>
          </a:p>
          <a:p>
            <a:pPr lvl="1"/>
            <a:r>
              <a:rPr lang="en-US" dirty="0" smtClean="0"/>
              <a:t>Anatomical Structures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616</Words>
  <Application>Microsoft Office PowerPoint</Application>
  <PresentationFormat>On-screen Show (4:3)</PresentationFormat>
  <Paragraphs>99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Your Inner Fish Essay</vt:lpstr>
      <vt:lpstr>Your Inner Fish Essay</vt:lpstr>
      <vt:lpstr>Your Inner Fish Essay</vt:lpstr>
      <vt:lpstr>Your Inner Fish Essay</vt:lpstr>
      <vt:lpstr>Your Inner Fish Essay</vt:lpstr>
      <vt:lpstr>Your Inner Fish Essay</vt:lpstr>
      <vt:lpstr>Your Inner Fish Essay</vt:lpstr>
      <vt:lpstr>Your Inner Fish Essay</vt:lpstr>
      <vt:lpstr>Your Inner Fish Essay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Inner Fish Essay</dc:title>
  <dc:creator>kellya.schwippert</dc:creator>
  <cp:lastModifiedBy>kellya.schwippert</cp:lastModifiedBy>
  <cp:revision>1</cp:revision>
  <dcterms:created xsi:type="dcterms:W3CDTF">2014-11-20T11:39:33Z</dcterms:created>
  <dcterms:modified xsi:type="dcterms:W3CDTF">2014-11-20T11:58:36Z</dcterms:modified>
</cp:coreProperties>
</file>