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DDC45-1BA1-410E-8401-964F867EC4CA}" type="datetimeFigureOut">
              <a:rPr lang="en-US" smtClean="0"/>
              <a:pPr/>
              <a:t>12/5/2014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3B446-8C4A-4E11-B443-DC7EA73B50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Kindom</a:t>
            </a:r>
            <a:r>
              <a:rPr lang="en-US" dirty="0" smtClean="0"/>
              <a:t>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" y="0"/>
          <a:ext cx="9143995" cy="640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598"/>
                <a:gridCol w="1371600"/>
                <a:gridCol w="1143000"/>
                <a:gridCol w="1447800"/>
                <a:gridCol w="1578427"/>
                <a:gridCol w="1088573"/>
                <a:gridCol w="1523997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Domain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Kingdom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Pro/</a:t>
                      </a:r>
                    </a:p>
                    <a:p>
                      <a:r>
                        <a:rPr lang="en-US" dirty="0" err="1" smtClean="0"/>
                        <a:t>Eukaryotc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</a:t>
                      </a:r>
                      <a:r>
                        <a:rPr lang="en-US" dirty="0" smtClean="0"/>
                        <a:t>/</a:t>
                      </a:r>
                    </a:p>
                    <a:p>
                      <a:r>
                        <a:rPr lang="en-US" dirty="0" err="1" smtClean="0"/>
                        <a:t>Multicell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Hetero/</a:t>
                      </a:r>
                    </a:p>
                    <a:p>
                      <a:r>
                        <a:rPr lang="en-US" dirty="0" err="1" smtClean="0"/>
                        <a:t>Autotroph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Asexual/</a:t>
                      </a:r>
                    </a:p>
                    <a:p>
                      <a:r>
                        <a:rPr lang="en-US" dirty="0" smtClean="0"/>
                        <a:t>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</a:t>
                      </a:r>
                    </a:p>
                    <a:p>
                      <a:r>
                        <a:rPr lang="en-US" dirty="0" smtClean="0"/>
                        <a:t>Wall?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Archea</a:t>
                      </a:r>
                      <a:r>
                        <a:rPr lang="en-US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Archea</a:t>
                      </a:r>
                      <a:r>
                        <a:rPr lang="en-US" dirty="0" smtClean="0"/>
                        <a:t> Bacteria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</a:t>
                      </a:r>
                      <a:r>
                        <a:rPr lang="en-US" baseline="0" dirty="0" smtClean="0"/>
                        <a:t> Wall </a:t>
                      </a:r>
                    </a:p>
                    <a:p>
                      <a:r>
                        <a:rPr lang="en-US" baseline="0" dirty="0" smtClean="0"/>
                        <a:t>No </a:t>
                      </a:r>
                    </a:p>
                    <a:p>
                      <a:r>
                        <a:rPr lang="en-US" baseline="0" dirty="0" err="1" smtClean="0"/>
                        <a:t>Peptidoglycan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Eubacteria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Eubacteria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</a:t>
                      </a:r>
                    </a:p>
                    <a:p>
                      <a:r>
                        <a:rPr lang="en-US" smtClean="0"/>
                        <a:t>Peptidoglycan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Eukarya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Protista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Uni</a:t>
                      </a:r>
                      <a:endParaRPr lang="en-US" baseline="0" dirty="0" smtClean="0"/>
                    </a:p>
                    <a:p>
                      <a:r>
                        <a:rPr lang="en-US" sz="1600" baseline="0" dirty="0" smtClean="0"/>
                        <a:t>(seaweed=</a:t>
                      </a:r>
                      <a:r>
                        <a:rPr lang="en-US" sz="1600" baseline="0" dirty="0" err="1" smtClean="0"/>
                        <a:t>uni</a:t>
                      </a:r>
                      <a:r>
                        <a:rPr lang="en-US" sz="1600" baseline="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</a:t>
                      </a:r>
                    </a:p>
                    <a:p>
                      <a:r>
                        <a:rPr lang="en-US" sz="1600" dirty="0" smtClean="0"/>
                        <a:t>(some </a:t>
                      </a:r>
                      <a:r>
                        <a:rPr lang="en-US" sz="1600" dirty="0" smtClean="0"/>
                        <a:t>auto- Euglena)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Asexual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 Cell Wall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Eukarya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Fungi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Mostly</a:t>
                      </a:r>
                      <a:r>
                        <a:rPr lang="en-US" baseline="0" dirty="0" smtClean="0"/>
                        <a:t> Multi</a:t>
                      </a:r>
                    </a:p>
                    <a:p>
                      <a:r>
                        <a:rPr lang="en-US" baseline="0" dirty="0" smtClean="0"/>
                        <a:t>(yeast=</a:t>
                      </a:r>
                      <a:r>
                        <a:rPr lang="en-US" baseline="0" dirty="0" err="1" smtClean="0"/>
                        <a:t>uni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Hetero- with external Digestion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Sexual=Spores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 made </a:t>
                      </a:r>
                      <a:r>
                        <a:rPr lang="en-US" smtClean="0"/>
                        <a:t>of Chitin</a:t>
                      </a:r>
                      <a:endParaRPr lang="en-US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Eukarya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Plantae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Sexual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Cell wall</a:t>
                      </a:r>
                      <a:r>
                        <a:rPr lang="en-US" baseline="0" dirty="0" smtClean="0"/>
                        <a:t>- Cellulose</a:t>
                      </a:r>
                      <a:endParaRPr lang="en-US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Eukarya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Animalia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Eukaryote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Hetero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Sexual!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NO!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94</Words>
  <Application>Microsoft Office PowerPoint</Application>
  <PresentationFormat>On-screen Show (4:3)</PresentationFormat>
  <Paragraphs>61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Kindom Chart</vt:lpstr>
      <vt:lpstr>Slide 2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Kindom Chart</dc:title>
  <dc:creator>CMS</dc:creator>
  <cp:lastModifiedBy>kellya.schwippert</cp:lastModifiedBy>
  <cp:revision>9</cp:revision>
  <dcterms:created xsi:type="dcterms:W3CDTF">2014-05-07T11:02:49Z</dcterms:created>
  <dcterms:modified xsi:type="dcterms:W3CDTF">2014-12-05T15:02:29Z</dcterms:modified>
</cp:coreProperties>
</file>