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F8E4A91-3DC1-49B1-AEDE-D6137865D1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8DDA048-35F6-48E0-85C6-F1E7365A1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A91-3DC1-49B1-AEDE-D6137865D1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A048-35F6-48E0-85C6-F1E7365A1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A91-3DC1-49B1-AEDE-D6137865D1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A048-35F6-48E0-85C6-F1E7365A1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8E4A91-3DC1-49B1-AEDE-D6137865D1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DDA048-35F6-48E0-85C6-F1E7365A1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F8E4A91-3DC1-49B1-AEDE-D6137865D1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DDA048-35F6-48E0-85C6-F1E7365A1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A91-3DC1-49B1-AEDE-D6137865D1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A048-35F6-48E0-85C6-F1E7365A1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A91-3DC1-49B1-AEDE-D6137865D1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A048-35F6-48E0-85C6-F1E7365A1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8E4A91-3DC1-49B1-AEDE-D6137865D1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DDA048-35F6-48E0-85C6-F1E7365A1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4A91-3DC1-49B1-AEDE-D6137865D1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A048-35F6-48E0-85C6-F1E7365A1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8E4A91-3DC1-49B1-AEDE-D6137865D1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DDA048-35F6-48E0-85C6-F1E7365A1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8E4A91-3DC1-49B1-AEDE-D6137865D1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DDA048-35F6-48E0-85C6-F1E7365A1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8E4A91-3DC1-49B1-AEDE-D6137865D1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DDA048-35F6-48E0-85C6-F1E7365A1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atsu.edu/faculty/chamberlain/Website/Lects/fungi9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imgres?imgurl=http://fromyourdoctor.com/ext/fungal_nail_infection.jpg&amp;imgrefurl=http://fromyourdoctor.com/Health_Guides/Fungal_Skin_Infections_tinea_ringworm&amp;usg=__5FK8Vs_YJn1CxgD3HdEhX68nE3A=&amp;h=452&amp;w=700&amp;sz=85&amp;hl=en&amp;start=2&amp;sig2=u6mzIPSDqdYDGS7rKwPQPA&amp;zoom=1&amp;tbnid=V7RefkhNqwLrhM:&amp;tbnh=90&amp;tbnw=140&amp;ei=WGqJUdamDo_s8gSekYCwAQ&amp;prev=/search?q=fungal&amp;um=1&amp;safe=active&amp;hl=en&amp;gbv=2&amp;tbm=isch&amp;um=1&amp;itbs=1&amp;sa=X&amp;ved=0CC4QrQMwA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/imgres?imgurl=http://farm1.staticflickr.com/22/26445880_b8e383f437_z.jpg?zz=1&amp;imgrefurl=http://www.flickr.com/photos/corydalus/26445880/&amp;usg=__M54lkq7euJPN6R-hU1HMf_cSGz8=&amp;h=441&amp;w=640&amp;sz=172&amp;hl=en&amp;start=11&amp;sig2=hXSIFTqpNq9O8laWMsf4Vg&amp;zoom=1&amp;tbnid=zoZ2FsN6fvoEEM:&amp;tbnh=94&amp;tbnw=137&amp;ei=kWqJUaSGG4388QSb8oGwAQ&amp;prev=/search?q=saprophytes&amp;um=1&amp;safe=active&amp;hl=en&amp;gbv=2&amp;tbm=isch&amp;um=1&amp;itbs=1&amp;sa=X&amp;ved=0CEAQrQMwC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3.bp.blogspot.com/-KSbqGwqSreU/T7HPTvPjvnI/AAAAAAAABpM/rqTsrkwyac8/s1600/awesome+lichen.JPG&amp;imgrefurl=http://www.scienceminusdetails.com/2012/05/what-is-lichen-why-is-it-so-cool.html&amp;usg=__VUIG-RR3EmDqHqa1J7BGRQZJQa0=&amp;h=1200&amp;w=1600&amp;sz=325&amp;hl=en&amp;start=5&amp;sig2=m03i95lYjG9mgK7sskv0Uw&amp;zoom=1&amp;tbnid=XxqMVD5-FeD50M:&amp;tbnh=113&amp;tbnw=150&amp;ei=qGqJUZPwMo_a8ASF4oDgCw&amp;prev=/search?q=lichen&amp;um=1&amp;safe=active&amp;hl=en&amp;gbv=2&amp;tbm=isch&amp;um=1&amp;itbs=1&amp;sa=X&amp;ved=0CDQQrQMwB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puDkLFcCZy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Classification- Fungi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</a:t>
            </a:r>
          </a:p>
          <a:p>
            <a:r>
              <a:rPr lang="en-US" dirty="0" smtClean="0"/>
              <a:t>Miss </a:t>
            </a:r>
            <a:r>
              <a:rPr lang="en-US" dirty="0" err="1" smtClean="0"/>
              <a:t>Schwippert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role as decomposers</a:t>
            </a:r>
          </a:p>
          <a:p>
            <a:pPr lvl="0"/>
            <a:r>
              <a:rPr lang="en-US" dirty="0" smtClean="0"/>
              <a:t>source of antibiotic drugs</a:t>
            </a:r>
          </a:p>
          <a:p>
            <a:pPr lvl="0"/>
            <a:r>
              <a:rPr lang="en-US" dirty="0" smtClean="0"/>
              <a:t>important for fermentation (bread, alcohol)</a:t>
            </a:r>
          </a:p>
          <a:p>
            <a:endParaRPr lang="en-US" dirty="0"/>
          </a:p>
        </p:txBody>
      </p:sp>
      <p:pic>
        <p:nvPicPr>
          <p:cNvPr id="1026" name="Picture 2" descr="http://www.atsu.edu/faculty/chamberlain/Website/Lects/fungi9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562600" y="3200400"/>
            <a:ext cx="27225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Multicellular</a:t>
            </a:r>
            <a:endParaRPr lang="en-US" dirty="0" smtClean="0"/>
          </a:p>
          <a:p>
            <a:pPr lvl="0"/>
            <a:r>
              <a:rPr lang="en-US" dirty="0" smtClean="0"/>
              <a:t>Eukaryotic</a:t>
            </a:r>
          </a:p>
          <a:p>
            <a:pPr lvl="0"/>
            <a:r>
              <a:rPr lang="en-US" dirty="0" smtClean="0"/>
              <a:t>Cell Wall (made of chitin instead of cellulose)</a:t>
            </a:r>
          </a:p>
          <a:p>
            <a:pPr lvl="0"/>
            <a:r>
              <a:rPr lang="en-US" dirty="0" smtClean="0"/>
              <a:t>Externally digest food and absorb nutrients</a:t>
            </a:r>
          </a:p>
          <a:p>
            <a:endParaRPr lang="en-US" dirty="0"/>
          </a:p>
        </p:txBody>
      </p:sp>
      <p:pic>
        <p:nvPicPr>
          <p:cNvPr id="7170" name="Picture 2" descr="http://www.kentuckyawake.org/files/external%20anatomy/fungi-externalAnatom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124200"/>
            <a:ext cx="5181600" cy="3560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hyphae</a:t>
            </a:r>
            <a:r>
              <a:rPr lang="en-US" dirty="0" smtClean="0"/>
              <a:t>- search out and digest food</a:t>
            </a:r>
          </a:p>
          <a:p>
            <a:pPr lvl="0"/>
            <a:r>
              <a:rPr lang="en-US" dirty="0" smtClean="0"/>
              <a:t>fruiting bodies- spore production</a:t>
            </a:r>
          </a:p>
          <a:p>
            <a:pPr lvl="0"/>
            <a:r>
              <a:rPr lang="en-US" dirty="0" smtClean="0"/>
              <a:t>mycelium- search for food</a:t>
            </a:r>
          </a:p>
          <a:p>
            <a:endParaRPr lang="en-US" dirty="0"/>
          </a:p>
        </p:txBody>
      </p:sp>
      <p:pic>
        <p:nvPicPr>
          <p:cNvPr id="6148" name="Picture 4" descr="http://bio1151b.nicerweb.net/Locked/media/ch31/31_02Fungus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971800"/>
            <a:ext cx="4508500" cy="3512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Obtaining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secrete strong acids and powerful digestive enzymes</a:t>
            </a:r>
          </a:p>
          <a:p>
            <a:pPr lvl="0"/>
            <a:r>
              <a:rPr lang="en-US" dirty="0" smtClean="0"/>
              <a:t>must be dissolved in water (that is why fungi are found in moist areas)</a:t>
            </a:r>
          </a:p>
          <a:p>
            <a:pPr lvl="0"/>
            <a:r>
              <a:rPr lang="en-US" dirty="0" smtClean="0"/>
              <a:t>absorb nutrients through cells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u="sng" dirty="0" smtClean="0"/>
              <a:t>Types of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Saprophytes- feed off nonliving organic compounds</a:t>
            </a:r>
          </a:p>
          <a:p>
            <a:pPr lvl="0"/>
            <a:r>
              <a:rPr lang="en-US" dirty="0" smtClean="0"/>
              <a:t>Fungal parasites- feed from living organisms</a:t>
            </a:r>
          </a:p>
          <a:p>
            <a:pPr lvl="0"/>
            <a:r>
              <a:rPr lang="en-US" b="1" dirty="0" err="1" smtClean="0"/>
              <a:t>Mutualistic</a:t>
            </a:r>
            <a:r>
              <a:rPr lang="en-US" b="1" dirty="0" smtClean="0"/>
              <a:t> fungi- </a:t>
            </a:r>
            <a:r>
              <a:rPr lang="en-US" dirty="0" smtClean="0"/>
              <a:t>live symbiotically with another organism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http://t2.gstatic.com/images?q=tbn:ANd9GcRboePdCoIQXIKrl1Uz-2KnF2a219TqhGwfLacQW43Kj4ZXydAwTtALvm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" y="3886200"/>
            <a:ext cx="2726263" cy="1752600"/>
          </a:xfrm>
          <a:prstGeom prst="rect">
            <a:avLst/>
          </a:prstGeom>
          <a:noFill/>
        </p:spPr>
      </p:pic>
      <p:pic>
        <p:nvPicPr>
          <p:cNvPr id="4100" name="Picture 4" descr="http://t2.gstatic.com/images?q=tbn:ANd9GcRCJEF46YV1VPHUZHewHz_O4WearVuiDBSb_edR3AcX8WuodnUEop7WiW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886200"/>
            <a:ext cx="3200400" cy="219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Divisions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Lichens- symbiotic relationships- lichen &amp; algae</a:t>
            </a:r>
          </a:p>
          <a:p>
            <a:pPr lvl="0"/>
            <a:r>
              <a:rPr lang="en-US" dirty="0" smtClean="0"/>
              <a:t>Zygote- soil dwelling decomposers- molds</a:t>
            </a:r>
          </a:p>
          <a:p>
            <a:pPr lvl="0"/>
            <a:r>
              <a:rPr lang="en-US" dirty="0" smtClean="0"/>
              <a:t>Sac fungi- all make spore containing sacs- yeast</a:t>
            </a:r>
          </a:p>
          <a:p>
            <a:pPr lvl="0"/>
            <a:r>
              <a:rPr lang="en-US" dirty="0" smtClean="0"/>
              <a:t>Imperfect fungi- only capable of asexual reproduction- penicillin</a:t>
            </a:r>
          </a:p>
          <a:p>
            <a:pPr lvl="0"/>
            <a:r>
              <a:rPr lang="en-US" dirty="0" smtClean="0"/>
              <a:t>Club fungi- possess </a:t>
            </a:r>
            <a:r>
              <a:rPr lang="en-US" dirty="0" err="1" smtClean="0"/>
              <a:t>basidia</a:t>
            </a:r>
            <a:r>
              <a:rPr lang="en-US" dirty="0" smtClean="0"/>
              <a:t> which are club shaped structures that produce spores- guild mushrooms</a:t>
            </a:r>
          </a:p>
          <a:p>
            <a:endParaRPr lang="en-US" dirty="0"/>
          </a:p>
        </p:txBody>
      </p:sp>
      <p:pic>
        <p:nvPicPr>
          <p:cNvPr id="3074" name="Picture 2" descr="http://africanalchemy.files.wordpress.com/2011/12/lichen-on-ro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629150"/>
            <a:ext cx="3354843" cy="2228850"/>
          </a:xfrm>
          <a:prstGeom prst="rect">
            <a:avLst/>
          </a:prstGeom>
          <a:noFill/>
        </p:spPr>
      </p:pic>
      <p:pic>
        <p:nvPicPr>
          <p:cNvPr id="3076" name="Picture 4" descr="http://t0.gstatic.com/images?q=tbn:ANd9GcQS1VVQzG5HmvIqXLT_Gb52J56vSC0J9QraclTmdqiInSIEUtl-VZwu7S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0"/>
            <a:ext cx="2125506" cy="1601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mushrooms are fruiting bodies that contain gills where </a:t>
            </a:r>
            <a:r>
              <a:rPr lang="en-US" dirty="0" err="1" smtClean="0"/>
              <a:t>basidiae</a:t>
            </a:r>
            <a:r>
              <a:rPr lang="en-US" dirty="0" smtClean="0"/>
              <a:t> are located</a:t>
            </a:r>
          </a:p>
          <a:p>
            <a:pPr lvl="0"/>
            <a:r>
              <a:rPr lang="en-US" dirty="0" smtClean="0"/>
              <a:t>on each </a:t>
            </a:r>
            <a:r>
              <a:rPr lang="en-US" dirty="0" err="1" smtClean="0"/>
              <a:t>basicidiae</a:t>
            </a:r>
            <a:r>
              <a:rPr lang="en-US" dirty="0" smtClean="0"/>
              <a:t> contains 2 haploid nuclei that fuse together during fertilization to form a diploid nucleus</a:t>
            </a:r>
          </a:p>
          <a:p>
            <a:pPr lvl="0"/>
            <a:r>
              <a:rPr lang="en-US" dirty="0" smtClean="0"/>
              <a:t>diploid nucleus will go through meiosis and form 4 haploid cells</a:t>
            </a:r>
          </a:p>
          <a:p>
            <a:pPr lvl="0"/>
            <a:r>
              <a:rPr lang="en-US" dirty="0" smtClean="0"/>
              <a:t>haploid cells- called </a:t>
            </a:r>
            <a:r>
              <a:rPr lang="en-US" dirty="0" err="1" smtClean="0"/>
              <a:t>basidiospores</a:t>
            </a:r>
            <a:r>
              <a:rPr lang="en-US" dirty="0" smtClean="0"/>
              <a:t>- are located in newly formed sacs</a:t>
            </a:r>
          </a:p>
          <a:p>
            <a:pPr lvl="0"/>
            <a:r>
              <a:rPr lang="en-US" dirty="0" smtClean="0"/>
              <a:t>spores fall to the earth and are picked up by the wind</a:t>
            </a:r>
          </a:p>
          <a:p>
            <a:pPr lvl="0"/>
            <a:r>
              <a:rPr lang="en-US" dirty="0" smtClean="0"/>
              <a:t>spores will germinate in the ground and form </a:t>
            </a:r>
            <a:r>
              <a:rPr lang="en-US" dirty="0" err="1" smtClean="0"/>
              <a:t>hyphae</a:t>
            </a:r>
            <a:r>
              <a:rPr lang="en-US" dirty="0" smtClean="0"/>
              <a:t> which will draw in nutrients as they grow (kills parent mushroom)</a:t>
            </a:r>
          </a:p>
          <a:p>
            <a:pPr lvl="0"/>
            <a:r>
              <a:rPr lang="en-US" dirty="0" err="1" smtClean="0"/>
              <a:t>hyphae</a:t>
            </a:r>
            <a:r>
              <a:rPr lang="en-US" dirty="0" smtClean="0"/>
              <a:t> will mate with </a:t>
            </a:r>
            <a:r>
              <a:rPr lang="en-US" dirty="0" err="1" smtClean="0"/>
              <a:t>hyphae</a:t>
            </a:r>
            <a:r>
              <a:rPr lang="en-US" dirty="0" smtClean="0"/>
              <a:t> of another mushroom and the cycle starts over again</a:t>
            </a:r>
          </a:p>
        </p:txBody>
      </p:sp>
      <p:pic>
        <p:nvPicPr>
          <p:cNvPr id="2050" name="Picture 2" descr="http://upload.wikimedia.org/wikipedia/commons/5/55/Fungi_Reproduc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29200"/>
            <a:ext cx="1752600" cy="163387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273</TotalTime>
  <Words>243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Schoolbook</vt:lpstr>
      <vt:lpstr>Wingdings</vt:lpstr>
      <vt:lpstr>Wingdings 2</vt:lpstr>
      <vt:lpstr>Oriel</vt:lpstr>
      <vt:lpstr>Classification- Fungi</vt:lpstr>
      <vt:lpstr>Importance</vt:lpstr>
      <vt:lpstr>Characteristics</vt:lpstr>
      <vt:lpstr>Structure</vt:lpstr>
      <vt:lpstr>Obtaining Food</vt:lpstr>
      <vt:lpstr>  Types of Fungi</vt:lpstr>
      <vt:lpstr>Divisions</vt:lpstr>
      <vt:lpstr>Reproduction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Classification- Fungi</dc:title>
  <dc:creator>kellya.schwippert</dc:creator>
  <cp:lastModifiedBy>Schwippert, Kelly A.</cp:lastModifiedBy>
  <cp:revision>8</cp:revision>
  <dcterms:created xsi:type="dcterms:W3CDTF">2013-05-07T20:48:03Z</dcterms:created>
  <dcterms:modified xsi:type="dcterms:W3CDTF">2015-05-11T15:40:15Z</dcterms:modified>
</cp:coreProperties>
</file>