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61" r:id="rId2"/>
    <p:sldId id="262" r:id="rId3"/>
    <p:sldId id="263" r:id="rId4"/>
    <p:sldId id="264" r:id="rId5"/>
    <p:sldId id="265" r:id="rId6"/>
    <p:sldId id="266" r:id="rId7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119" cy="466434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1" y="1"/>
            <a:ext cx="2982119" cy="466434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/>
            </a:lvl1pPr>
          </a:lstStyle>
          <a:p>
            <a:fld id="{FFBA4B8C-162F-4F47-98DE-880D7B18F3E3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1" y="8829967"/>
            <a:ext cx="2982119" cy="466433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/>
            </a:lvl1pPr>
          </a:lstStyle>
          <a:p>
            <a:fld id="{D67599F1-CEEA-4CC2-9EE6-A046395D1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06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683A2-2D27-40F9-BF97-B7620E9DC302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6FE76-D55F-4123-A0C5-39DD84442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639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683A2-2D27-40F9-BF97-B7620E9DC302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6FE76-D55F-4123-A0C5-39DD84442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81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683A2-2D27-40F9-BF97-B7620E9DC302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6FE76-D55F-4123-A0C5-39DD84442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2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683A2-2D27-40F9-BF97-B7620E9DC302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6FE76-D55F-4123-A0C5-39DD84442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683A2-2D27-40F9-BF97-B7620E9DC302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6FE76-D55F-4123-A0C5-39DD84442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605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683A2-2D27-40F9-BF97-B7620E9DC302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6FE76-D55F-4123-A0C5-39DD84442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08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683A2-2D27-40F9-BF97-B7620E9DC302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6FE76-D55F-4123-A0C5-39DD84442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59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683A2-2D27-40F9-BF97-B7620E9DC302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6FE76-D55F-4123-A0C5-39DD84442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30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683A2-2D27-40F9-BF97-B7620E9DC302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6FE76-D55F-4123-A0C5-39DD84442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51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683A2-2D27-40F9-BF97-B7620E9DC302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6FE76-D55F-4123-A0C5-39DD84442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578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683A2-2D27-40F9-BF97-B7620E9DC302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6FE76-D55F-4123-A0C5-39DD84442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58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683A2-2D27-40F9-BF97-B7620E9DC302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6FE76-D55F-4123-A0C5-39DD84442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41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Biotechnology Project- Make your own GMO</a:t>
            </a:r>
            <a:r>
              <a:rPr lang="en-US" b="1" dirty="0" smtClean="0"/>
              <a:t>!</a:t>
            </a:r>
            <a:br>
              <a:rPr lang="en-US" b="1" dirty="0" smtClean="0"/>
            </a:br>
            <a:r>
              <a:rPr lang="en-US" b="1" dirty="0" smtClean="0"/>
              <a:t>GMO Advertisement 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 used to produce your product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377813"/>
              </p:ext>
            </p:extLst>
          </p:nvPr>
        </p:nvGraphicFramePr>
        <p:xfrm>
          <a:off x="482600" y="1761509"/>
          <a:ext cx="10871200" cy="5179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4618"/>
                <a:gridCol w="1976582"/>
              </a:tblGrid>
              <a:tr h="154961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Method</a:t>
                      </a:r>
                      <a:r>
                        <a:rPr lang="en-US" sz="2800" baseline="0" dirty="0" smtClean="0"/>
                        <a:t> used to produce your product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Includes unit vocabulary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Description in full paragraph form ( can be attached to back of advertisement)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r>
                        <a:rPr lang="en-US" sz="2400" baseline="0" dirty="0" smtClean="0"/>
                        <a:t> pts</a:t>
                      </a:r>
                      <a:endParaRPr lang="en-US" sz="2400" dirty="0"/>
                    </a:p>
                  </a:txBody>
                  <a:tcPr/>
                </a:tc>
              </a:tr>
              <a:tr h="130748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Useful</a:t>
                      </a:r>
                      <a:r>
                        <a:rPr lang="en-US" sz="2800" baseline="0" dirty="0" smtClean="0"/>
                        <a:t>ness/ Purpose of </a:t>
                      </a:r>
                      <a:r>
                        <a:rPr lang="en-US" sz="2800" baseline="0" dirty="0" smtClean="0"/>
                        <a:t>Product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aseline="0" dirty="0" smtClean="0"/>
                        <a:t>Title, Use, Picture, Why is it the BEST?!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r>
                        <a:rPr lang="en-US" sz="2400" baseline="0" dirty="0" smtClean="0"/>
                        <a:t> pts</a:t>
                      </a:r>
                      <a:endParaRPr lang="en-US" sz="2400" dirty="0"/>
                    </a:p>
                  </a:txBody>
                  <a:tcPr/>
                </a:tc>
              </a:tr>
              <a:tr h="112891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Advertisement</a:t>
                      </a:r>
                      <a:r>
                        <a:rPr lang="en-US" sz="2800" baseline="0" dirty="0" smtClean="0"/>
                        <a:t>  (8x11 min size)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aseline="0" dirty="0" smtClean="0"/>
                        <a:t>Include picture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5pts</a:t>
                      </a:r>
                      <a:endParaRPr lang="en-US" sz="2400" dirty="0"/>
                    </a:p>
                  </a:txBody>
                  <a:tcPr/>
                </a:tc>
              </a:tr>
              <a:tr h="112891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Extra credit-</a:t>
                      </a:r>
                      <a:r>
                        <a:rPr lang="en-US" sz="2400" baseline="0" dirty="0" smtClean="0"/>
                        <a:t> 3D model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TBA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788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Biotechnology Project- Make your own GMO</a:t>
            </a:r>
            <a:r>
              <a:rPr lang="en-US" b="1" dirty="0" smtClean="0"/>
              <a:t>!</a:t>
            </a:r>
            <a:br>
              <a:rPr lang="en-US" b="1" dirty="0" smtClean="0"/>
            </a:br>
            <a:r>
              <a:rPr lang="en-US" b="1" dirty="0" smtClean="0"/>
              <a:t>GMO Advertisement 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 used to produce your product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82600" y="1761509"/>
          <a:ext cx="10871200" cy="5179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4618"/>
                <a:gridCol w="1976582"/>
              </a:tblGrid>
              <a:tr h="154961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Method</a:t>
                      </a:r>
                      <a:r>
                        <a:rPr lang="en-US" sz="2800" baseline="0" dirty="0" smtClean="0"/>
                        <a:t> used to produce your product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Includes unit vocabulary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Description in full paragraph form ( can be attached to back of advertisement)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r>
                        <a:rPr lang="en-US" sz="2400" baseline="0" dirty="0" smtClean="0"/>
                        <a:t> pts</a:t>
                      </a:r>
                      <a:endParaRPr lang="en-US" sz="2400" dirty="0"/>
                    </a:p>
                  </a:txBody>
                  <a:tcPr/>
                </a:tc>
              </a:tr>
              <a:tr h="130748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Useful</a:t>
                      </a:r>
                      <a:r>
                        <a:rPr lang="en-US" sz="2800" baseline="0" dirty="0" smtClean="0"/>
                        <a:t>ness/ Purpose of </a:t>
                      </a:r>
                      <a:r>
                        <a:rPr lang="en-US" sz="2800" baseline="0" dirty="0" smtClean="0"/>
                        <a:t>Product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aseline="0" dirty="0" smtClean="0"/>
                        <a:t>Title, Use, Picture, Why is it the BEST?!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r>
                        <a:rPr lang="en-US" sz="2400" baseline="0" dirty="0" smtClean="0"/>
                        <a:t> pts</a:t>
                      </a:r>
                      <a:endParaRPr lang="en-US" sz="2400" dirty="0"/>
                    </a:p>
                  </a:txBody>
                  <a:tcPr/>
                </a:tc>
              </a:tr>
              <a:tr h="112891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Advertisement</a:t>
                      </a:r>
                      <a:r>
                        <a:rPr lang="en-US" sz="2800" baseline="0" dirty="0" smtClean="0"/>
                        <a:t>  (8x11 min size)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aseline="0" dirty="0" smtClean="0"/>
                        <a:t>Include picture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5pts</a:t>
                      </a:r>
                      <a:endParaRPr lang="en-US" sz="2400" dirty="0"/>
                    </a:p>
                  </a:txBody>
                  <a:tcPr/>
                </a:tc>
              </a:tr>
              <a:tr h="112891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Extra credit-</a:t>
                      </a:r>
                      <a:r>
                        <a:rPr lang="en-US" sz="2400" baseline="0" dirty="0" smtClean="0"/>
                        <a:t> 3D model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TBA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083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Biotechnology Project- Make your own GMO</a:t>
            </a:r>
            <a:r>
              <a:rPr lang="en-US" b="1" dirty="0" smtClean="0"/>
              <a:t>!</a:t>
            </a:r>
            <a:br>
              <a:rPr lang="en-US" b="1" dirty="0" smtClean="0"/>
            </a:br>
            <a:r>
              <a:rPr lang="en-US" b="1" dirty="0" smtClean="0"/>
              <a:t>GMO Advertisement 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 used to produce your product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82600" y="1761509"/>
          <a:ext cx="10871200" cy="5179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4618"/>
                <a:gridCol w="1976582"/>
              </a:tblGrid>
              <a:tr h="154961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Method</a:t>
                      </a:r>
                      <a:r>
                        <a:rPr lang="en-US" sz="2800" baseline="0" dirty="0" smtClean="0"/>
                        <a:t> used to produce your product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Includes unit vocabulary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Description in full paragraph form ( can be attached to back of advertisement)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r>
                        <a:rPr lang="en-US" sz="2400" baseline="0" dirty="0" smtClean="0"/>
                        <a:t> pts</a:t>
                      </a:r>
                      <a:endParaRPr lang="en-US" sz="2400" dirty="0"/>
                    </a:p>
                  </a:txBody>
                  <a:tcPr/>
                </a:tc>
              </a:tr>
              <a:tr h="130748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Useful</a:t>
                      </a:r>
                      <a:r>
                        <a:rPr lang="en-US" sz="2800" baseline="0" dirty="0" smtClean="0"/>
                        <a:t>ness/ Purpose of </a:t>
                      </a:r>
                      <a:r>
                        <a:rPr lang="en-US" sz="2800" baseline="0" dirty="0" smtClean="0"/>
                        <a:t>Product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aseline="0" dirty="0" smtClean="0"/>
                        <a:t>Title, Use, Picture, Why is it the BEST?!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r>
                        <a:rPr lang="en-US" sz="2400" baseline="0" dirty="0" smtClean="0"/>
                        <a:t> pts</a:t>
                      </a:r>
                      <a:endParaRPr lang="en-US" sz="2400" dirty="0"/>
                    </a:p>
                  </a:txBody>
                  <a:tcPr/>
                </a:tc>
              </a:tr>
              <a:tr h="112891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Advertisement</a:t>
                      </a:r>
                      <a:r>
                        <a:rPr lang="en-US" sz="2800" baseline="0" dirty="0" smtClean="0"/>
                        <a:t>  (8x11 min size)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aseline="0" dirty="0" smtClean="0"/>
                        <a:t>Include picture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5pts</a:t>
                      </a:r>
                      <a:endParaRPr lang="en-US" sz="2400" dirty="0"/>
                    </a:p>
                  </a:txBody>
                  <a:tcPr/>
                </a:tc>
              </a:tr>
              <a:tr h="112891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Extra credit-</a:t>
                      </a:r>
                      <a:r>
                        <a:rPr lang="en-US" sz="2400" baseline="0" dirty="0" smtClean="0"/>
                        <a:t> 3D model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TBA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195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Biotechnology Project- Make your own GMO</a:t>
            </a:r>
            <a:r>
              <a:rPr lang="en-US" b="1" dirty="0" smtClean="0"/>
              <a:t>!</a:t>
            </a:r>
            <a:br>
              <a:rPr lang="en-US" b="1" dirty="0" smtClean="0"/>
            </a:br>
            <a:r>
              <a:rPr lang="en-US" b="1" dirty="0" smtClean="0"/>
              <a:t>GMO Advertisement 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 used to produce your product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82600" y="1761509"/>
          <a:ext cx="10871200" cy="5179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4618"/>
                <a:gridCol w="1976582"/>
              </a:tblGrid>
              <a:tr h="154961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Method</a:t>
                      </a:r>
                      <a:r>
                        <a:rPr lang="en-US" sz="2800" baseline="0" dirty="0" smtClean="0"/>
                        <a:t> used to produce your product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Includes unit vocabulary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Description in full paragraph form ( can be attached to back of advertisement)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r>
                        <a:rPr lang="en-US" sz="2400" baseline="0" dirty="0" smtClean="0"/>
                        <a:t> pts</a:t>
                      </a:r>
                      <a:endParaRPr lang="en-US" sz="2400" dirty="0"/>
                    </a:p>
                  </a:txBody>
                  <a:tcPr/>
                </a:tc>
              </a:tr>
              <a:tr h="130748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Useful</a:t>
                      </a:r>
                      <a:r>
                        <a:rPr lang="en-US" sz="2800" baseline="0" dirty="0" smtClean="0"/>
                        <a:t>ness/ Purpose of </a:t>
                      </a:r>
                      <a:r>
                        <a:rPr lang="en-US" sz="2800" baseline="0" dirty="0" smtClean="0"/>
                        <a:t>Product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aseline="0" dirty="0" smtClean="0"/>
                        <a:t>Title, Use, Picture, Why is it the BEST?!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r>
                        <a:rPr lang="en-US" sz="2400" baseline="0" dirty="0" smtClean="0"/>
                        <a:t> pts</a:t>
                      </a:r>
                      <a:endParaRPr lang="en-US" sz="2400" dirty="0"/>
                    </a:p>
                  </a:txBody>
                  <a:tcPr/>
                </a:tc>
              </a:tr>
              <a:tr h="112891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Advertisement</a:t>
                      </a:r>
                      <a:r>
                        <a:rPr lang="en-US" sz="2800" baseline="0" dirty="0" smtClean="0"/>
                        <a:t>  (8x11 min size)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aseline="0" dirty="0" smtClean="0"/>
                        <a:t>Include picture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5pts</a:t>
                      </a:r>
                      <a:endParaRPr lang="en-US" sz="2400" dirty="0"/>
                    </a:p>
                  </a:txBody>
                  <a:tcPr/>
                </a:tc>
              </a:tr>
              <a:tr h="112891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Extra credit-</a:t>
                      </a:r>
                      <a:r>
                        <a:rPr lang="en-US" sz="2400" baseline="0" dirty="0" smtClean="0"/>
                        <a:t> 3D model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TBA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4617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Biotechnology Project- Make your own GMO</a:t>
            </a:r>
            <a:r>
              <a:rPr lang="en-US" b="1" dirty="0" smtClean="0"/>
              <a:t>!</a:t>
            </a:r>
            <a:br>
              <a:rPr lang="en-US" b="1" dirty="0" smtClean="0"/>
            </a:br>
            <a:r>
              <a:rPr lang="en-US" b="1" dirty="0" smtClean="0"/>
              <a:t>GMO Advertisement 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 used to produce your product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82600" y="1761509"/>
          <a:ext cx="10871200" cy="5179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4618"/>
                <a:gridCol w="1976582"/>
              </a:tblGrid>
              <a:tr h="154961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Method</a:t>
                      </a:r>
                      <a:r>
                        <a:rPr lang="en-US" sz="2800" baseline="0" dirty="0" smtClean="0"/>
                        <a:t> used to produce your product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Includes unit vocabulary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Description in full paragraph form ( can be attached to back of advertisement)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r>
                        <a:rPr lang="en-US" sz="2400" baseline="0" dirty="0" smtClean="0"/>
                        <a:t> pts</a:t>
                      </a:r>
                      <a:endParaRPr lang="en-US" sz="2400" dirty="0"/>
                    </a:p>
                  </a:txBody>
                  <a:tcPr/>
                </a:tc>
              </a:tr>
              <a:tr h="130748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Useful</a:t>
                      </a:r>
                      <a:r>
                        <a:rPr lang="en-US" sz="2800" baseline="0" dirty="0" smtClean="0"/>
                        <a:t>ness/ Purpose of </a:t>
                      </a:r>
                      <a:r>
                        <a:rPr lang="en-US" sz="2800" baseline="0" dirty="0" smtClean="0"/>
                        <a:t>Product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aseline="0" dirty="0" smtClean="0"/>
                        <a:t>Title, Use, Picture, Why is it the BEST?!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r>
                        <a:rPr lang="en-US" sz="2400" baseline="0" dirty="0" smtClean="0"/>
                        <a:t> pts</a:t>
                      </a:r>
                      <a:endParaRPr lang="en-US" sz="2400" dirty="0"/>
                    </a:p>
                  </a:txBody>
                  <a:tcPr/>
                </a:tc>
              </a:tr>
              <a:tr h="112891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Advertisement</a:t>
                      </a:r>
                      <a:r>
                        <a:rPr lang="en-US" sz="2800" baseline="0" dirty="0" smtClean="0"/>
                        <a:t>  (8x11 min size)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aseline="0" dirty="0" smtClean="0"/>
                        <a:t>Include picture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5pts</a:t>
                      </a:r>
                      <a:endParaRPr lang="en-US" sz="2400" dirty="0"/>
                    </a:p>
                  </a:txBody>
                  <a:tcPr/>
                </a:tc>
              </a:tr>
              <a:tr h="112891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Extra credit-</a:t>
                      </a:r>
                      <a:r>
                        <a:rPr lang="en-US" sz="2400" baseline="0" dirty="0" smtClean="0"/>
                        <a:t> 3D model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TBA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1562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Biotechnology Project- Make your own GMO</a:t>
            </a:r>
            <a:r>
              <a:rPr lang="en-US" b="1" dirty="0" smtClean="0"/>
              <a:t>!</a:t>
            </a:r>
            <a:br>
              <a:rPr lang="en-US" b="1" dirty="0" smtClean="0"/>
            </a:br>
            <a:r>
              <a:rPr lang="en-US" b="1" dirty="0" smtClean="0"/>
              <a:t>GMO Advertisement 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 used to produce your product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82600" y="1761509"/>
          <a:ext cx="10871200" cy="5179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4618"/>
                <a:gridCol w="1976582"/>
              </a:tblGrid>
              <a:tr h="154961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Method</a:t>
                      </a:r>
                      <a:r>
                        <a:rPr lang="en-US" sz="2800" baseline="0" dirty="0" smtClean="0"/>
                        <a:t> used to produce your product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Includes unit vocabulary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Description in full paragraph form ( can be attached to back of advertisement)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r>
                        <a:rPr lang="en-US" sz="2400" baseline="0" dirty="0" smtClean="0"/>
                        <a:t> pts</a:t>
                      </a:r>
                      <a:endParaRPr lang="en-US" sz="2400" dirty="0"/>
                    </a:p>
                  </a:txBody>
                  <a:tcPr/>
                </a:tc>
              </a:tr>
              <a:tr h="130748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Useful</a:t>
                      </a:r>
                      <a:r>
                        <a:rPr lang="en-US" sz="2800" baseline="0" dirty="0" smtClean="0"/>
                        <a:t>ness/ Purpose of </a:t>
                      </a:r>
                      <a:r>
                        <a:rPr lang="en-US" sz="2800" baseline="0" dirty="0" smtClean="0"/>
                        <a:t>Product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aseline="0" dirty="0" smtClean="0"/>
                        <a:t>Title, Use, Picture, Why is it the BEST?!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r>
                        <a:rPr lang="en-US" sz="2400" baseline="0" dirty="0" smtClean="0"/>
                        <a:t> pts</a:t>
                      </a:r>
                      <a:endParaRPr lang="en-US" sz="2400" dirty="0"/>
                    </a:p>
                  </a:txBody>
                  <a:tcPr/>
                </a:tc>
              </a:tr>
              <a:tr h="112891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Advertisement</a:t>
                      </a:r>
                      <a:r>
                        <a:rPr lang="en-US" sz="2800" baseline="0" dirty="0" smtClean="0"/>
                        <a:t>  (8x11 min size)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aseline="0" dirty="0" smtClean="0"/>
                        <a:t>Include picture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5pts</a:t>
                      </a:r>
                      <a:endParaRPr lang="en-US" sz="2400" dirty="0"/>
                    </a:p>
                  </a:txBody>
                  <a:tcPr/>
                </a:tc>
              </a:tr>
              <a:tr h="112891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Extra credit-</a:t>
                      </a:r>
                      <a:r>
                        <a:rPr lang="en-US" sz="2400" baseline="0" dirty="0" smtClean="0"/>
                        <a:t> 3D model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TBA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4149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426</Words>
  <Application>Microsoft Office PowerPoint</Application>
  <PresentationFormat>Widescreen</PresentationFormat>
  <Paragraphs>84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Biotechnology Project- Make your own GMO! GMO Advertisement </vt:lpstr>
      <vt:lpstr>Biotechnology Project- Make your own GMO! GMO Advertisement </vt:lpstr>
      <vt:lpstr>Biotechnology Project- Make your own GMO! GMO Advertisement </vt:lpstr>
      <vt:lpstr>Biotechnology Project- Make your own GMO! GMO Advertisement </vt:lpstr>
      <vt:lpstr>Biotechnology Project- Make your own GMO! GMO Advertisement </vt:lpstr>
      <vt:lpstr>Biotechnology Project- Make your own GMO! GMO Advertisement 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Biotechnology Project- Make your own GMO!</dc:title>
  <dc:creator>Schwippert, Kelly A.</dc:creator>
  <cp:lastModifiedBy>Schwippert, Kelly A.</cp:lastModifiedBy>
  <cp:revision>5</cp:revision>
  <cp:lastPrinted>2016-04-15T10:36:21Z</cp:lastPrinted>
  <dcterms:created xsi:type="dcterms:W3CDTF">2015-11-06T20:12:44Z</dcterms:created>
  <dcterms:modified xsi:type="dcterms:W3CDTF">2016-04-15T10:36:33Z</dcterms:modified>
</cp:coreProperties>
</file>